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58" r:id="rId5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5" autoAdjust="0"/>
    <p:restoredTop sz="94660"/>
  </p:normalViewPr>
  <p:slideViewPr>
    <p:cSldViewPr snapToGrid="0">
      <p:cViewPr>
        <p:scale>
          <a:sx n="96" d="100"/>
          <a:sy n="96" d="100"/>
        </p:scale>
        <p:origin x="-102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1251-0164-4E8B-99BC-49B68ED2B52E}" type="datetimeFigureOut">
              <a:rPr lang="th-TH" smtClean="0"/>
              <a:t>16/08/65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53B0A-59C5-482B-8961-34C47A6665D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77575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1251-0164-4E8B-99BC-49B68ED2B52E}" type="datetimeFigureOut">
              <a:rPr lang="th-TH" smtClean="0"/>
              <a:t>16/08/65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53B0A-59C5-482B-8961-34C47A6665D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27883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1251-0164-4E8B-99BC-49B68ED2B52E}" type="datetimeFigureOut">
              <a:rPr lang="th-TH" smtClean="0"/>
              <a:t>16/08/65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53B0A-59C5-482B-8961-34C47A6665D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23942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1251-0164-4E8B-99BC-49B68ED2B52E}" type="datetimeFigureOut">
              <a:rPr lang="th-TH" smtClean="0"/>
              <a:t>16/08/65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53B0A-59C5-482B-8961-34C47A6665D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35980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1251-0164-4E8B-99BC-49B68ED2B52E}" type="datetimeFigureOut">
              <a:rPr lang="th-TH" smtClean="0"/>
              <a:t>16/08/65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53B0A-59C5-482B-8961-34C47A6665D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74442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1251-0164-4E8B-99BC-49B68ED2B52E}" type="datetimeFigureOut">
              <a:rPr lang="th-TH" smtClean="0"/>
              <a:t>16/08/65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53B0A-59C5-482B-8961-34C47A6665D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26672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1251-0164-4E8B-99BC-49B68ED2B52E}" type="datetimeFigureOut">
              <a:rPr lang="th-TH" smtClean="0"/>
              <a:t>16/08/65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53B0A-59C5-482B-8961-34C47A6665D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17403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1251-0164-4E8B-99BC-49B68ED2B52E}" type="datetimeFigureOut">
              <a:rPr lang="th-TH" smtClean="0"/>
              <a:t>16/08/65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53B0A-59C5-482B-8961-34C47A6665D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00741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1251-0164-4E8B-99BC-49B68ED2B52E}" type="datetimeFigureOut">
              <a:rPr lang="th-TH" smtClean="0"/>
              <a:t>16/08/65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53B0A-59C5-482B-8961-34C47A6665D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0484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1251-0164-4E8B-99BC-49B68ED2B52E}" type="datetimeFigureOut">
              <a:rPr lang="th-TH" smtClean="0"/>
              <a:t>16/08/65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53B0A-59C5-482B-8961-34C47A6665D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30018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61251-0164-4E8B-99BC-49B68ED2B52E}" type="datetimeFigureOut">
              <a:rPr lang="th-TH" smtClean="0"/>
              <a:t>16/08/65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53B0A-59C5-482B-8961-34C47A6665D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38224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th-TH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E61251-0164-4E8B-99BC-49B68ED2B52E}" type="datetimeFigureOut">
              <a:rPr lang="th-TH" smtClean="0"/>
              <a:t>16/08/65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553B0A-59C5-482B-8961-34C47A6665D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56231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61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45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00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267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0</Words>
  <Application>Microsoft Office PowerPoint</Application>
  <PresentationFormat>กำหนดเอง</PresentationFormat>
  <Paragraphs>0</Paragraphs>
  <Slides>4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4</vt:i4>
      </vt:variant>
    </vt:vector>
  </HeadingPairs>
  <TitlesOfParts>
    <vt:vector size="5" baseType="lpstr"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บัญชี Microsoft</dc:creator>
  <cp:lastModifiedBy>Lenovo</cp:lastModifiedBy>
  <cp:revision>7</cp:revision>
  <dcterms:created xsi:type="dcterms:W3CDTF">2022-08-10T02:38:44Z</dcterms:created>
  <dcterms:modified xsi:type="dcterms:W3CDTF">2022-08-16T06:49:43Z</dcterms:modified>
</cp:coreProperties>
</file>